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8" r:id="rId5"/>
    <p:sldId id="259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2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016D-595A-43ED-978A-0B7D3A296F5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BFA8-4D53-45E9-9B69-3735AA70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0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949" y="3379681"/>
            <a:ext cx="10309609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a)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Tổng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con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bằng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949" y="310168"/>
            <a:ext cx="6683289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tập</a:t>
            </a:r>
            <a:r>
              <a:rPr lang="en-US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4.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Gieo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 con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cân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đối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sát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ở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con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Hãy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đánh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giá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xem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hay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ra.</a:t>
            </a:r>
            <a:endParaRPr lang="en-US" sz="20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2000" i="1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Tổng</a:t>
            </a:r>
            <a:r>
              <a:rPr lang="en-US" sz="20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con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bằng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Tích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con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bằng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Tổng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con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lớn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hơn</a:t>
            </a:r>
            <a:r>
              <a:rPr lang="en-US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cùng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 descr="Có tổng cộng bao nhiêu chấm trên hai viên xúc xắc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08" y="463637"/>
            <a:ext cx="2899124" cy="2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2949" y="4327633"/>
            <a:ext cx="1030960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b)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Tích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con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bằng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949" y="4773909"/>
            <a:ext cx="103096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Theo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lập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luận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ở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thì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Tổng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con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lớn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hơn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949" y="5574128"/>
            <a:ext cx="1030960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cùng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31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195" y="2040747"/>
            <a:ext cx="73118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niệm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thử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ra.</a:t>
            </a:r>
            <a:endParaRPr lang="en-US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1; 2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102 SGK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suất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6226" y="485392"/>
            <a:ext cx="273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Dặn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dò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9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3231" y="411257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3774" r="55344"/>
          <a:stretch>
            <a:fillRect/>
          </a:stretch>
        </p:blipFill>
        <p:spPr>
          <a:xfrm>
            <a:off x="5839312" y="1064126"/>
            <a:ext cx="5336967" cy="4108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99383" y="1271445"/>
            <a:ext cx="461404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Thực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gieo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con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6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ghi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gieo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thống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kê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dưới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dạng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bảng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  <a:endParaRPr lang="en-US" sz="240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897" y="5283476"/>
            <a:ext cx="10544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Việc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làm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gọi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phép</a:t>
            </a:r>
            <a:r>
              <a:rPr lang="en-US" sz="2400" b="1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thử</a:t>
            </a:r>
            <a:r>
              <a:rPr lang="en-US" sz="2400" b="1" i="1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nghiệm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học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hôm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nay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chúng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ta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sẽ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cùng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tìm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hiểu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kĩ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vấn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đề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này</a:t>
            </a:r>
            <a:r>
              <a:rPr lang="en-US" sz="24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5627" y="506631"/>
            <a:ext cx="2395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Xúc xắc - Ứng dụng trên Google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6" y="3278359"/>
            <a:ext cx="1783757" cy="17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1165" y="1747643"/>
            <a:ext cx="841762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CHƯƠNG 9. MỘT SỐ YẾU 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TỐ XÁC SUẤT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2622" y="3938883"/>
            <a:ext cx="77761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chemeClr val="accent4"/>
                </a:solidFill>
              </a:rPr>
              <a:t>BÀI 1. PHÉP THỬ NGHIỆM </a:t>
            </a:r>
          </a:p>
          <a:p>
            <a:pPr algn="ctr"/>
            <a:r>
              <a:rPr lang="en-US" sz="5400" b="1" i="1" dirty="0" smtClean="0">
                <a:ln/>
                <a:solidFill>
                  <a:schemeClr val="accent4"/>
                </a:solidFill>
              </a:rPr>
              <a:t>– SỰ KIỆN</a:t>
            </a:r>
            <a:endParaRPr lang="en-US" sz="5400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533" y="474626"/>
            <a:ext cx="2080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i="1" smtClean="0">
                <a:ln/>
                <a:solidFill>
                  <a:srgbClr val="FF0000"/>
                </a:solidFill>
              </a:rPr>
              <a:t>Toán 6</a:t>
            </a:r>
            <a:endParaRPr lang="en-US" sz="5400" b="1" i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633" y="387764"/>
            <a:ext cx="3974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</a:t>
            </a:r>
            <a:r>
              <a:rPr lang="en-US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</a:t>
            </a:r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thử</a:t>
            </a:r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nghiệm</a:t>
            </a:r>
            <a:endParaRPr lang="en-US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0531" y="1528812"/>
            <a:ext cx="3048001" cy="147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Bạn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Hùng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đã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tung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10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thứ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nhất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sấp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thứ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ngửa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346" y="1084732"/>
            <a:ext cx="7646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a)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Hùng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tung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ghi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bảng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0" y="1618541"/>
            <a:ext cx="6223350" cy="24839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2242" y="4102481"/>
            <a:ext cx="5621786" cy="2402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hãy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Hùng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nhất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khác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khi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Hùng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810" y="4927547"/>
            <a:ext cx="3112149" cy="1577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74" y="1079935"/>
            <a:ext cx="450873" cy="5143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40530" y="3062547"/>
            <a:ext cx="3048001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 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khác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sấp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hoặc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ngửa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26992" y="3717445"/>
            <a:ext cx="3603893" cy="142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bốc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4,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bốc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7884" y="458026"/>
            <a:ext cx="9394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b)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hộp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4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lá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thăm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giấy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kích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thước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giống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đánh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từ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đến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4.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Đến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lượt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nhóm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bốc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lá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thăm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xem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rồi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trả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hộp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bốc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thăm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ghi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ở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bảng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sau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9099" y="1778453"/>
            <a:ext cx="5621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hãy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bốc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thăm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khác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lần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bốc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thăm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05" y="2227249"/>
            <a:ext cx="4741892" cy="1917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13" y="4436443"/>
            <a:ext cx="7543279" cy="794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26992" y="5137706"/>
            <a:ext cx="3603893" cy="142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1, 2, 3, 4.</a:t>
            </a:r>
          </a:p>
        </p:txBody>
      </p:sp>
    </p:spTree>
    <p:extLst>
      <p:ext uri="{BB962C8B-B14F-4D97-AF65-F5344CB8AC3E}">
        <p14:creationId xmlns:p14="http://schemas.microsoft.com/office/powerpoint/2010/main" val="9225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912" y="664825"/>
            <a:ext cx="9633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bốc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gieo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xắc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quay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sổ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…;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bốc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i="1" dirty="0">
              <a:solidFill>
                <a:srgbClr val="FF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6912" y="4271327"/>
            <a:ext cx="9633316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 con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xắc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482426"/>
              </p:ext>
            </p:extLst>
          </p:nvPr>
        </p:nvGraphicFramePr>
        <p:xfrm>
          <a:off x="3478986" y="5202085"/>
          <a:ext cx="2337451" cy="42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257300" imgH="228600" progId="Equation.DSMT4">
                  <p:embed/>
                </p:oleObj>
              </mc:Choice>
              <mc:Fallback>
                <p:oleObj name="Equation" r:id="rId4" imgW="1257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986" y="5202085"/>
                        <a:ext cx="2337451" cy="424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6912" y="2537325"/>
            <a:ext cx="9633316" cy="16158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…) ta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11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827" y="539445"/>
            <a:ext cx="2082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en-US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Sự</a:t>
            </a:r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kiện</a:t>
            </a:r>
            <a:endParaRPr lang="en-US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023" y="1256528"/>
            <a:ext cx="9176200" cy="168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Khi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thực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phép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thử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nghiệm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cũng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2873" y="3010854"/>
            <a:ext cx="871659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Chẳng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hạn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như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ta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gieo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 con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xúc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xắc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6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quan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sát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xuất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phía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thì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nhỏ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hơn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7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lớn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hơn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7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chấm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chẵn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44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246" y="4513253"/>
            <a:ext cx="93532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ự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ít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nhất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màu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đỏ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ra.</a:t>
            </a:r>
            <a:endParaRPr lang="en-US" sz="2200" b="1" i="1" dirty="0" smtClean="0">
              <a:solidFill>
                <a:srgbClr val="FF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246" y="205920"/>
            <a:ext cx="9085238" cy="306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i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Ví</a:t>
            </a:r>
            <a:r>
              <a:rPr lang="en-US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dụ</a:t>
            </a:r>
            <a:r>
              <a:rPr lang="en-US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hộp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màu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xanh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9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màu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đỏ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kích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thước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giống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An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thời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từ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hộp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sau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hay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màu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xanh</a:t>
            </a:r>
            <a:endParaRPr lang="en-US" sz="220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ít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nhất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màu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đỏ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màu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đỏ</a:t>
            </a:r>
            <a:endParaRPr lang="en-US" sz="220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82" y="1454388"/>
            <a:ext cx="3536717" cy="1990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0246" y="3280232"/>
            <a:ext cx="93532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</a:t>
            </a:r>
            <a:r>
              <a:rPr lang="en-US" sz="2400" b="1" i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màu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xanh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ra.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0246" y="5140365"/>
            <a:ext cx="93532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bóng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màu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đỏ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ra.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200" b="1" i="1" dirty="0">
              <a:solidFill>
                <a:srgbClr val="FF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7249" y="5796477"/>
            <a:ext cx="7559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nhỏ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hơn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10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ra.</a:t>
            </a:r>
            <a:endParaRPr lang="en-US" sz="20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9534" y="394012"/>
            <a:ext cx="90852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Thực</a:t>
            </a:r>
            <a:r>
              <a:rPr lang="en-US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hành</a:t>
            </a:r>
            <a:r>
              <a:rPr lang="en-US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2: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hộp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9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tấm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giống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đánh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từ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đến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9.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từ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hộp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sau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hay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chẵn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chẵn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  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chia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hết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10.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   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nhỏ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hơn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10.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49" y="3595874"/>
            <a:ext cx="755920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</a:t>
            </a:r>
            <a:r>
              <a:rPr lang="en-US" sz="2400" b="1" i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chẵn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lẻ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ra.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249" y="5242479"/>
            <a:ext cx="7559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thẻ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lấy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chia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hết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10”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thể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ra.</a:t>
            </a:r>
            <a:endParaRPr lang="en-US" sz="2000" b="1" i="1" dirty="0" smtClean="0">
              <a:solidFill>
                <a:srgbClr val="FF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1139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</cp:lastModifiedBy>
  <cp:revision>25</cp:revision>
  <dcterms:created xsi:type="dcterms:W3CDTF">2023-03-10T18:33:35Z</dcterms:created>
  <dcterms:modified xsi:type="dcterms:W3CDTF">2023-04-10T11:20:11Z</dcterms:modified>
</cp:coreProperties>
</file>